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13/02/2022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ítulo"/>
          <p:cNvSpPr>
            <a:spLocks noGrp="1"/>
          </p:cNvSpPr>
          <p:nvPr>
            <p:ph type="title"/>
          </p:nvPr>
        </p:nvSpPr>
        <p:spPr>
          <a:xfrm>
            <a:off x="585758" y="509556"/>
            <a:ext cx="8435280" cy="504056"/>
          </a:xfrm>
        </p:spPr>
        <p:txBody>
          <a:bodyPr>
            <a:normAutofit/>
          </a:bodyPr>
          <a:lstStyle/>
          <a:p>
            <a:pPr algn="ctr"/>
            <a:r>
              <a:rPr lang="es-ES" sz="1400" dirty="0" smtClean="0">
                <a:latin typeface="Arial" pitchFamily="34" charset="0"/>
                <a:cs typeface="Arial" pitchFamily="34" charset="0"/>
              </a:rPr>
              <a:t>BACILOSCOPIA DE LEPRA. REVISIÓN</a:t>
            </a:r>
            <a:br>
              <a:rPr lang="es-ES" sz="1400" dirty="0" smtClean="0">
                <a:latin typeface="Arial" pitchFamily="34" charset="0"/>
                <a:cs typeface="Arial" pitchFamily="34" charset="0"/>
              </a:rPr>
            </a:br>
            <a:r>
              <a:rPr lang="es-ES" sz="1400" dirty="0" smtClean="0">
                <a:latin typeface="Arial" pitchFamily="34" charset="0"/>
                <a:cs typeface="Arial" pitchFamily="34" charset="0"/>
              </a:rPr>
              <a:t>autora: Dr. C Dámasa Irene López Santa Cruz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Marcador de texto"/>
          <p:cNvSpPr>
            <a:spLocks noGrp="1"/>
          </p:cNvSpPr>
          <p:nvPr>
            <p:ph type="body" idx="2"/>
          </p:nvPr>
        </p:nvSpPr>
        <p:spPr>
          <a:xfrm>
            <a:off x="395536" y="1268760"/>
            <a:ext cx="3240360" cy="5256584"/>
          </a:xfrm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INTRODUCCIÓN</a:t>
            </a:r>
          </a:p>
          <a:p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La lepra o enfermedad de Hansen es una enfermedad infecciosa difundida por todo el mundo, causada por una bacteria con forma de bastón, </a:t>
            </a:r>
            <a:r>
              <a:rPr lang="es-ES" sz="1200" b="1" i="1" dirty="0" err="1" smtClean="0">
                <a:latin typeface="Arial" pitchFamily="34" charset="0"/>
                <a:cs typeface="Arial" pitchFamily="34" charset="0"/>
              </a:rPr>
              <a:t>Mycobacterium</a:t>
            </a:r>
            <a:r>
              <a:rPr lang="es-ES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200" b="1" i="1" dirty="0" err="1" smtClean="0">
                <a:latin typeface="Arial" pitchFamily="34" charset="0"/>
                <a:cs typeface="Arial" pitchFamily="34" charset="0"/>
              </a:rPr>
              <a:t>leprae</a:t>
            </a:r>
            <a:r>
              <a:rPr lang="es-ES" sz="12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1200" b="1" dirty="0" smtClean="0">
                <a:latin typeface="Arial" pitchFamily="34" charset="0"/>
                <a:cs typeface="Arial" pitchFamily="34" charset="0"/>
              </a:rPr>
              <a:t>Actualmente la lepra es un problema de salud en algunos países subdesarrollados</a:t>
            </a: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                             </a:t>
            </a:r>
          </a:p>
          <a:p>
            <a:pPr algn="just"/>
            <a:endParaRPr lang="es-ES" sz="1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                           Fig. 1 Caso Positivo 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b="1" dirty="0" smtClean="0">
                <a:latin typeface="Arial" pitchFamily="34" charset="0"/>
                <a:cs typeface="Arial" pitchFamily="34" charset="0"/>
              </a:rPr>
              <a:t>OBJETIVO </a:t>
            </a: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200" b="1" dirty="0" smtClean="0">
                <a:latin typeface="Arial" pitchFamily="34" charset="0"/>
                <a:cs typeface="Arial" pitchFamily="34" charset="0"/>
              </a:rPr>
              <a:t>Potenciar la </a:t>
            </a:r>
            <a:r>
              <a:rPr lang="es-ES" sz="1200" b="1" dirty="0">
                <a:latin typeface="Arial" pitchFamily="34" charset="0"/>
                <a:cs typeface="Arial" pitchFamily="34" charset="0"/>
              </a:rPr>
              <a:t>utilidad del diagnóstico temprano de la lepra por </a:t>
            </a:r>
            <a:r>
              <a:rPr lang="es-ES" sz="1200" b="1" dirty="0" smtClean="0">
                <a:latin typeface="Arial" pitchFamily="34" charset="0"/>
                <a:cs typeface="Arial" pitchFamily="34" charset="0"/>
              </a:rPr>
              <a:t>baciloscopia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endParaRPr lang="es-ES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Marcador de contenido"/>
          <p:cNvSpPr>
            <a:spLocks noGrp="1"/>
          </p:cNvSpPr>
          <p:nvPr>
            <p:ph sz="half" idx="1"/>
          </p:nvPr>
        </p:nvSpPr>
        <p:spPr>
          <a:xfrm>
            <a:off x="3779912" y="1316453"/>
            <a:ext cx="4968552" cy="5256584"/>
          </a:xfrm>
          <a:ln w="5715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1500" b="1" dirty="0">
                <a:latin typeface="Arial" pitchFamily="34" charset="0"/>
                <a:cs typeface="Arial" pitchFamily="34" charset="0"/>
              </a:rPr>
              <a:t>DESARROLLO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El diagnóstico bacteriológico  de la enfermedad de Hansen se realiza por baciloscopia para </a:t>
            </a:r>
            <a:r>
              <a:rPr lang="es-ES" sz="1300" b="1" dirty="0">
                <a:latin typeface="Arial" pitchFamily="34" charset="0"/>
                <a:cs typeface="Arial" pitchFamily="34" charset="0"/>
              </a:rPr>
              <a:t>detectar Bacilos Acido Alcohol Resistente (</a:t>
            </a: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BAAR)</a:t>
            </a:r>
          </a:p>
          <a:p>
            <a:pPr marL="0" indent="0" algn="just">
              <a:buNone/>
            </a:pP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La baciloscopia consiste en la toma de muestras de la linfa del paciente para demostrar la existencia del bacilo de Hansen</a:t>
            </a:r>
          </a:p>
          <a:p>
            <a:pPr marL="0" indent="0" algn="just">
              <a:buNone/>
            </a:pP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Se toma una muestra de linfa  de los dos lóbulos de las orejas, de los codos y de lesiones si existen, permite confirmar el diagnóstico  y evitar complicaciones mayores </a:t>
            </a:r>
          </a:p>
          <a:p>
            <a:pPr marL="0" indent="0">
              <a:buNone/>
            </a:pPr>
            <a:endParaRPr lang="es-E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4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Figuras. 2 y 3 Toma de muestra del codo y lóbulo de la oreja</a:t>
            </a:r>
          </a:p>
          <a:p>
            <a:pPr marL="0" indent="0">
              <a:buNone/>
            </a:pPr>
            <a:endParaRPr lang="es-ES" sz="13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1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1500" b="1" dirty="0" smtClean="0">
                <a:latin typeface="Arial" pitchFamily="34" charset="0"/>
                <a:cs typeface="Arial" pitchFamily="34" charset="0"/>
              </a:rPr>
              <a:t>CONCLUSIONES</a:t>
            </a:r>
          </a:p>
          <a:p>
            <a:r>
              <a:rPr lang="es-ES" sz="1300" b="1" dirty="0" smtClean="0">
                <a:latin typeface="Arial" pitchFamily="34" charset="0"/>
                <a:cs typeface="Arial" pitchFamily="34" charset="0"/>
              </a:rPr>
              <a:t>Es importante el </a:t>
            </a:r>
            <a:r>
              <a:rPr lang="es-ES" sz="1300" b="1" dirty="0">
                <a:latin typeface="Arial" pitchFamily="34" charset="0"/>
                <a:cs typeface="Arial" pitchFamily="34" charset="0"/>
              </a:rPr>
              <a:t>diagnóstico temprano de la </a:t>
            </a: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lepra, para previene la discapacidad en </a:t>
            </a: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los pacientes </a:t>
            </a:r>
            <a:r>
              <a:rPr lang="es-ES" sz="13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" sz="1300" b="1" dirty="0" smtClean="0">
                <a:latin typeface="Arial" pitchFamily="34" charset="0"/>
                <a:cs typeface="Arial" pitchFamily="34" charset="0"/>
              </a:rPr>
              <a:t>Aunque los casos mundialmente han disminuido, existen casos de alta endemia en algunos países</a:t>
            </a:r>
            <a:endParaRPr lang="es-E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763688" y="133490"/>
            <a:ext cx="6079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LEPRA 2022. XXXII JORNADA  NACIONAL DE LEPRA 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573016"/>
            <a:ext cx="1110869" cy="972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368" y="3645024"/>
            <a:ext cx="1152128" cy="95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09" y="3102056"/>
            <a:ext cx="1402481" cy="1263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2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195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BACILOSCOPIA DE LEPRA. REVISIÓN autora: Dr. C Dámasa Irene López Santa Cruz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BACILOSCOPIA DE LEPRA. REVISIÓN                                                    autora: Dámasa Irene López Santa Cruz</dc:title>
  <dc:creator>Equipo</dc:creator>
  <cp:lastModifiedBy>Equipo</cp:lastModifiedBy>
  <cp:revision>22</cp:revision>
  <dcterms:created xsi:type="dcterms:W3CDTF">2022-02-13T00:29:41Z</dcterms:created>
  <dcterms:modified xsi:type="dcterms:W3CDTF">2022-02-13T22:29:54Z</dcterms:modified>
</cp:coreProperties>
</file>